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4"/>
  </p:notesMasterIdLst>
  <p:sldIdLst>
    <p:sldId id="362" r:id="rId2"/>
    <p:sldId id="363" r:id="rId3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34" autoAdjust="0"/>
    <p:restoredTop sz="92051" autoAdjust="0"/>
  </p:normalViewPr>
  <p:slideViewPr>
    <p:cSldViewPr>
      <p:cViewPr varScale="1">
        <p:scale>
          <a:sx n="111" d="100"/>
          <a:sy n="111" d="100"/>
        </p:scale>
        <p:origin x="-126" y="-78"/>
      </p:cViewPr>
      <p:guideLst>
        <p:guide orient="horz" pos="2160"/>
        <p:guide orient="horz" pos="4292"/>
        <p:guide orient="horz" pos="1480"/>
        <p:guide orient="horz" pos="300"/>
        <p:guide pos="2880"/>
        <p:guide pos="68"/>
        <p:guide pos="5692"/>
        <p:guide pos="2835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4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61FE4-A99D-4892-817F-C37A3D96187F}" type="datetimeFigureOut">
              <a:rPr kumimoji="1" lang="ja-JP" altLang="en-US" smtClean="0"/>
              <a:pPr/>
              <a:t>2020/6/17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4E464-9EB5-49E5-944E-60DD56566BC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492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01E1-3D07-4492-A002-6920CA589104}" type="datetime1">
              <a:rPr kumimoji="1" lang="ja-JP" altLang="en-US" smtClean="0"/>
              <a:pPr/>
              <a:t>2020/6/17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A9600-4EA2-4AF3-B8FB-23FE96B9C7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950" y="10720"/>
            <a:ext cx="8928100" cy="393944"/>
          </a:xfrm>
        </p:spPr>
        <p:txBody>
          <a:bodyPr>
            <a:normAutofit/>
          </a:bodyPr>
          <a:lstStyle>
            <a:lvl1pPr algn="l">
              <a:defRPr sz="1800" b="1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DD4B-B34D-4A14-A138-3801797DD11A}" type="datetime1">
              <a:rPr kumimoji="1" lang="ja-JP" altLang="en-US" smtClean="0"/>
              <a:pPr/>
              <a:t>2020/6/17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lang="en-US" altLang="ja-JP" dirty="0" smtClean="0"/>
              <a:t>page</a:t>
            </a:r>
            <a:fld id="{123A9600-4EA2-4AF3-B8FB-23FE96B9C71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AE8F7-F3B5-4981-9586-8D3B971B09DB}" type="datetime1">
              <a:rPr kumimoji="1" lang="ja-JP" altLang="en-US" smtClean="0"/>
              <a:pPr/>
              <a:t>2020/6/17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A9600-4EA2-4AF3-B8FB-23FE96B9C7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「チョコレートに関する調査」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結果報告書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7471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/>
              <a:t>page</a:t>
            </a:r>
            <a:fld id="{123A9600-4EA2-4AF3-B8FB-23FE96B9C71C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950" y="476672"/>
            <a:ext cx="8928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spcAft>
                <a:spcPts val="600"/>
              </a:spcAft>
              <a:buFont typeface="Wingdings" pitchFamily="2" charset="2"/>
              <a:buChar char="n"/>
            </a:pPr>
            <a:r>
              <a:rPr lang="ja-JP" altLang="en-US" sz="11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コメント</a:t>
            </a:r>
            <a:endParaRPr lang="en-US" altLang="ja-JP" sz="1100" dirty="0" smtClean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950" y="2060848"/>
            <a:ext cx="8928100" cy="2308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900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質問文</a:t>
            </a:r>
            <a:endParaRPr lang="ja-JP" altLang="en-US" sz="90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0974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4271</TotalTime>
  <Words>12</Words>
  <Application>Microsoft Office PowerPoint</Application>
  <PresentationFormat>画面に合わせる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「チョコレートに関する調査」 結果報告書</vt:lpstr>
      <vt:lpstr>タイトル</vt:lpstr>
    </vt:vector>
  </TitlesOfParts>
  <Company>(株)博報堂ＤＹホールディングス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(株)博報堂ＤＹホールディングス</dc:creator>
  <cp:lastModifiedBy>YOSHIDA</cp:lastModifiedBy>
  <cp:revision>466</cp:revision>
  <cp:lastPrinted>2018-02-23T07:49:10Z</cp:lastPrinted>
  <dcterms:created xsi:type="dcterms:W3CDTF">2016-09-01T06:17:23Z</dcterms:created>
  <dcterms:modified xsi:type="dcterms:W3CDTF">2020-06-17T06:46:48Z</dcterms:modified>
</cp:coreProperties>
</file>